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459" r:id="rId2"/>
    <p:sldId id="453" r:id="rId3"/>
    <p:sldId id="447" r:id="rId4"/>
    <p:sldId id="448" r:id="rId5"/>
    <p:sldId id="449" r:id="rId6"/>
    <p:sldId id="606" r:id="rId7"/>
    <p:sldId id="607" r:id="rId8"/>
    <p:sldId id="608" r:id="rId9"/>
    <p:sldId id="609" r:id="rId10"/>
    <p:sldId id="610" r:id="rId11"/>
    <p:sldId id="611" r:id="rId12"/>
    <p:sldId id="612" r:id="rId13"/>
    <p:sldId id="613" r:id="rId14"/>
    <p:sldId id="614" r:id="rId15"/>
    <p:sldId id="615" r:id="rId16"/>
    <p:sldId id="421" r:id="rId17"/>
    <p:sldId id="542" r:id="rId18"/>
    <p:sldId id="543" r:id="rId19"/>
    <p:sldId id="482" r:id="rId20"/>
    <p:sldId id="483" r:id="rId21"/>
    <p:sldId id="531" r:id="rId22"/>
    <p:sldId id="587" r:id="rId23"/>
    <p:sldId id="588" r:id="rId24"/>
    <p:sldId id="468" r:id="rId25"/>
    <p:sldId id="469" r:id="rId26"/>
    <p:sldId id="470" r:id="rId27"/>
    <p:sldId id="605" r:id="rId28"/>
    <p:sldId id="540" r:id="rId29"/>
    <p:sldId id="593" r:id="rId30"/>
    <p:sldId id="603" r:id="rId31"/>
    <p:sldId id="594" r:id="rId32"/>
    <p:sldId id="595" r:id="rId33"/>
    <p:sldId id="596" r:id="rId34"/>
    <p:sldId id="597" r:id="rId35"/>
    <p:sldId id="598" r:id="rId36"/>
    <p:sldId id="599" r:id="rId37"/>
    <p:sldId id="600" r:id="rId38"/>
    <p:sldId id="601" r:id="rId39"/>
    <p:sldId id="602" r:id="rId40"/>
    <p:sldId id="604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32" autoAdjust="0"/>
    <p:restoredTop sz="94660"/>
  </p:normalViewPr>
  <p:slideViewPr>
    <p:cSldViewPr>
      <p:cViewPr varScale="1">
        <p:scale>
          <a:sx n="106" d="100"/>
          <a:sy n="106" d="100"/>
        </p:scale>
        <p:origin x="165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 err="1">
                <a:solidFill>
                  <a:schemeClr val="bg1"/>
                </a:solidFill>
              </a:rPr>
              <a:t>Hoo</a:t>
            </a:r>
            <a:r>
              <a:rPr lang="en-GB" sz="5200" dirty="0">
                <a:solidFill>
                  <a:schemeClr val="bg1"/>
                </a:solidFill>
              </a:rPr>
              <a:t> 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27-03-2022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Oh what a glorious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What a glorious 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have saved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oh what a glorious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What a glorious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1684530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What a glorious, glorious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I'll never be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414883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Holy, Holy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1540719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Nathan </a:t>
            </a:r>
            <a:r>
              <a:rPr lang="en-GB" sz="1200" dirty="0" err="1">
                <a:solidFill>
                  <a:schemeClr val="bg1"/>
                </a:solidFill>
              </a:rPr>
              <a:t>Fellingham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1995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272354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Holy </a:t>
            </a:r>
            <a:r>
              <a:rPr lang="en-GB" sz="5000" dirty="0" err="1">
                <a:solidFill>
                  <a:schemeClr val="bg1"/>
                </a:solidFill>
              </a:rPr>
              <a:t>holy</a:t>
            </a:r>
            <a:r>
              <a:rPr lang="en-GB" sz="5000" dirty="0">
                <a:solidFill>
                  <a:schemeClr val="bg1"/>
                </a:solidFill>
              </a:rPr>
              <a:t> </a:t>
            </a:r>
            <a:r>
              <a:rPr lang="en-GB" sz="5000" dirty="0" err="1">
                <a:solidFill>
                  <a:schemeClr val="bg1"/>
                </a:solidFill>
              </a:rPr>
              <a:t>holy</a:t>
            </a:r>
            <a:r>
              <a:rPr lang="en-GB" sz="5000" dirty="0">
                <a:solidFill>
                  <a:schemeClr val="bg1"/>
                </a:solidFill>
              </a:rPr>
              <a:t> is the Lord God Almighty</a:t>
            </a:r>
          </a:p>
          <a:p>
            <a:r>
              <a:rPr lang="en-GB" sz="5000" dirty="0">
                <a:solidFill>
                  <a:schemeClr val="bg1"/>
                </a:solidFill>
              </a:rPr>
              <a:t>Holy </a:t>
            </a:r>
            <a:r>
              <a:rPr lang="en-GB" sz="5000" dirty="0" err="1">
                <a:solidFill>
                  <a:schemeClr val="bg1"/>
                </a:solidFill>
              </a:rPr>
              <a:t>holy</a:t>
            </a:r>
            <a:r>
              <a:rPr lang="en-GB" sz="5000" dirty="0">
                <a:solidFill>
                  <a:schemeClr val="bg1"/>
                </a:solidFill>
              </a:rPr>
              <a:t> </a:t>
            </a:r>
            <a:r>
              <a:rPr lang="en-GB" sz="5000" dirty="0" err="1">
                <a:solidFill>
                  <a:schemeClr val="bg1"/>
                </a:solidFill>
              </a:rPr>
              <a:t>holy</a:t>
            </a:r>
            <a:r>
              <a:rPr lang="en-GB" sz="5000" dirty="0">
                <a:solidFill>
                  <a:schemeClr val="bg1"/>
                </a:solidFill>
              </a:rPr>
              <a:t> is the Lord God Almighty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was and is and is to come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was and is and is to come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667116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Lift up His name with the sound of singing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Lift up His name in all the earth</a:t>
            </a:r>
          </a:p>
          <a:p>
            <a:r>
              <a:rPr lang="en-GB" sz="5000" dirty="0">
                <a:solidFill>
                  <a:schemeClr val="bg1"/>
                </a:solidFill>
              </a:rPr>
              <a:t>Lift up your voice and give Him glory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 He is worthy to be praised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266811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For He is worthy to be praised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 He is worthy to be praised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37687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Cornerstone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6158927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Edward Mote | Eric </a:t>
            </a:r>
            <a:r>
              <a:rPr lang="en-GB" sz="1200" dirty="0" err="1">
                <a:solidFill>
                  <a:schemeClr val="bg1"/>
                </a:solidFill>
              </a:rPr>
              <a:t>Liljero</a:t>
            </a:r>
            <a:r>
              <a:rPr lang="en-GB" sz="1200" dirty="0">
                <a:solidFill>
                  <a:schemeClr val="bg1"/>
                </a:solidFill>
              </a:rPr>
              <a:t> | 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 | William Batchelder Bradbury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Hillsong MP Songs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My hope is built on nothing less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Than Jesus' blood and righteousness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dare not trust the sweetest frame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But wholly trust in Jesus'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60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60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darkness seems to hide His face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rest on His unchanging grace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every high and stormy gale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076406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Whole World In His Hands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4410148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Tim Hughes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He shall come with trumpet sound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Oh may I then in Him be found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Dressed in His righteousness alone</a:t>
            </a:r>
          </a:p>
          <a:p>
            <a:r>
              <a:rPr lang="en-GB" sz="5000" dirty="0">
                <a:solidFill>
                  <a:schemeClr val="bg1"/>
                </a:solidFill>
              </a:rPr>
              <a:t>Faultless stand before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191228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O Come </a:t>
            </a:r>
            <a:r>
              <a:rPr lang="en-GB" sz="6600" dirty="0">
                <a:solidFill>
                  <a:srgbClr val="00A3E0"/>
                </a:solidFill>
                <a:latin typeface="akagi_probook"/>
              </a:rPr>
              <a:t>To The Altar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7051511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Brown | Mack Brock | Steven Furtick | Wade </a:t>
            </a:r>
            <a:r>
              <a:rPr lang="en-GB" sz="1200" dirty="0" err="1">
                <a:solidFill>
                  <a:schemeClr val="bg1"/>
                </a:solidFill>
              </a:rPr>
              <a:t>Joye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2015 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506594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300" dirty="0">
                <a:solidFill>
                  <a:schemeClr val="bg1"/>
                </a:solidFill>
              </a:rPr>
              <a:t>Are you hurting and broken within</a:t>
            </a:r>
          </a:p>
          <a:p>
            <a:r>
              <a:rPr lang="en-GB" sz="4300" dirty="0">
                <a:solidFill>
                  <a:schemeClr val="bg1"/>
                </a:solidFill>
              </a:rPr>
              <a:t>Overwhelmed by the weight of your sin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  <a:p>
            <a:r>
              <a:rPr lang="en-GB" sz="4300" dirty="0">
                <a:solidFill>
                  <a:schemeClr val="bg1"/>
                </a:solidFill>
              </a:rPr>
              <a:t>Have you come to the end of yourself</a:t>
            </a:r>
          </a:p>
          <a:p>
            <a:r>
              <a:rPr lang="en-GB" sz="4300" dirty="0">
                <a:solidFill>
                  <a:schemeClr val="bg1"/>
                </a:solidFill>
              </a:rPr>
              <a:t>Do you thirst for a drink from the well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1947800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O come to the altar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Father's arms are open wide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Forgiveness was bought with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precious blood of Jesus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890152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300" dirty="0">
                <a:solidFill>
                  <a:schemeClr val="bg1"/>
                </a:solidFill>
              </a:rPr>
              <a:t>Leave behind your regrets and mistakes</a:t>
            </a:r>
          </a:p>
          <a:p>
            <a:r>
              <a:rPr lang="en-GB" sz="4300" dirty="0">
                <a:solidFill>
                  <a:schemeClr val="bg1"/>
                </a:solidFill>
              </a:rPr>
              <a:t>Come today there's no reason to wait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  <a:p>
            <a:r>
              <a:rPr lang="en-GB" sz="4300" dirty="0">
                <a:solidFill>
                  <a:schemeClr val="bg1"/>
                </a:solidFill>
              </a:rPr>
              <a:t>Bring your sorrows and trade them for joy</a:t>
            </a:r>
          </a:p>
          <a:p>
            <a:r>
              <a:rPr lang="en-GB" sz="4300" dirty="0">
                <a:solidFill>
                  <a:schemeClr val="bg1"/>
                </a:solidFill>
              </a:rPr>
              <a:t>From the ashes a new life is born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872070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300" dirty="0">
                <a:solidFill>
                  <a:schemeClr val="bg1"/>
                </a:solidFill>
              </a:rPr>
              <a:t>Oh what a </a:t>
            </a:r>
            <a:r>
              <a:rPr lang="en-GB" sz="4300" dirty="0" err="1">
                <a:solidFill>
                  <a:schemeClr val="bg1"/>
                </a:solidFill>
              </a:rPr>
              <a:t>Savior</a:t>
            </a:r>
            <a:endParaRPr lang="en-GB" sz="4300" dirty="0">
              <a:solidFill>
                <a:schemeClr val="bg1"/>
              </a:solidFill>
            </a:endParaRPr>
          </a:p>
          <a:p>
            <a:r>
              <a:rPr lang="en-GB" sz="4300" dirty="0">
                <a:solidFill>
                  <a:schemeClr val="bg1"/>
                </a:solidFill>
              </a:rPr>
              <a:t>Isn't he wonderful</a:t>
            </a:r>
          </a:p>
          <a:p>
            <a:r>
              <a:rPr lang="en-GB" sz="4300" dirty="0">
                <a:solidFill>
                  <a:schemeClr val="bg1"/>
                </a:solidFill>
              </a:rPr>
              <a:t>Sing alleluia Christ is risen</a:t>
            </a:r>
          </a:p>
          <a:p>
            <a:r>
              <a:rPr lang="en-GB" sz="4300" dirty="0">
                <a:solidFill>
                  <a:schemeClr val="bg1"/>
                </a:solidFill>
              </a:rPr>
              <a:t>Bow down before him</a:t>
            </a:r>
          </a:p>
          <a:p>
            <a:r>
              <a:rPr lang="en-GB" sz="4300" dirty="0">
                <a:solidFill>
                  <a:schemeClr val="bg1"/>
                </a:solidFill>
              </a:rPr>
              <a:t>For he is Lord of all</a:t>
            </a:r>
          </a:p>
          <a:p>
            <a:r>
              <a:rPr lang="en-GB" sz="4300" dirty="0">
                <a:solidFill>
                  <a:schemeClr val="bg1"/>
                </a:solidFill>
              </a:rPr>
              <a:t>Sing alleluia Christ is risen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7360165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Bear your cross as you wait for the crown</a:t>
            </a:r>
          </a:p>
          <a:p>
            <a:r>
              <a:rPr lang="en-GB" sz="4800" dirty="0">
                <a:solidFill>
                  <a:schemeClr val="bg1"/>
                </a:solidFill>
              </a:rPr>
              <a:t>Tell the world of the treasure you've found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222404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5478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5553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1D2D78DE-5BD2-499C-B49D-283AF9B0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051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When all around is fading</a:t>
            </a:r>
          </a:p>
          <a:p>
            <a:r>
              <a:rPr lang="en-GB" sz="6000" dirty="0">
                <a:solidFill>
                  <a:schemeClr val="bg1"/>
                </a:solidFill>
              </a:rPr>
              <a:t>And nothing seems to last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When each day is filled with sorrow</a:t>
            </a:r>
          </a:p>
          <a:p>
            <a:r>
              <a:rPr lang="en-GB" sz="6000" dirty="0">
                <a:solidFill>
                  <a:schemeClr val="bg1"/>
                </a:solidFill>
              </a:rPr>
              <a:t>Still I know with all my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B96C997-D572-4225-84FB-628EB96D2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593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calendar&#10;&#10;Description automatically generated">
            <a:extLst>
              <a:ext uri="{FF2B5EF4-FFF2-40B4-BE49-F238E27FC236}">
                <a16:creationId xmlns:a16="http://schemas.microsoft.com/office/drawing/2014/main" id="{C3413DA4-57DF-4673-AEA7-B19364429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906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A5384AF-965B-4EEE-AABC-ECAD51810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385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4097647-2EEF-4C29-AB53-18F0C45A1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1812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3E28992A-FD5D-4AB6-B457-8F35E5490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419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F23547E-23A6-46A1-9359-B9B20E194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9998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23195153-8A96-49AB-9B29-D2814A8F5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54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D589391-7A26-4787-B4A5-F36A3AD5D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1894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text&#10;&#10;Description automatically generated">
            <a:extLst>
              <a:ext uri="{FF2B5EF4-FFF2-40B4-BE49-F238E27FC236}">
                <a16:creationId xmlns:a16="http://schemas.microsoft.com/office/drawing/2014/main" id="{23400409-66B7-42E3-99BE-C9720653E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879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2D3E01DA-B355-47A6-85F8-243212D26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441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I'll fear no evil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You are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Strong to deliver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Mighty to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780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I walk through fire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will not be burned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When the waves come crashing 'round 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Still I know with all my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Happy Day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4847027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</a:t>
            </a:r>
            <a:r>
              <a:rPr lang="en-GB" sz="1200" dirty="0" err="1">
                <a:solidFill>
                  <a:schemeClr val="bg1"/>
                </a:solidFill>
              </a:rPr>
              <a:t>Cantelon</a:t>
            </a:r>
            <a:r>
              <a:rPr lang="en-GB" sz="1200" dirty="0">
                <a:solidFill>
                  <a:schemeClr val="bg1"/>
                </a:solidFill>
              </a:rPr>
              <a:t> | Tim Hughes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2006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08843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The greatest day in history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Death is beaten You have rescued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Sing it out Jesus is alive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empty cross the empty grave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Life eternal You have won the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Shout it out Jesus is alive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He's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1165785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oh happy day happy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washed my sin away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happy day happy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I'll never be the same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Forever I am changed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(What a glorious </a:t>
            </a:r>
            <a:r>
              <a:rPr lang="en-GB" sz="4400" dirty="0" err="1">
                <a:solidFill>
                  <a:schemeClr val="bg1"/>
                </a:solidFill>
              </a:rPr>
              <a:t>glorious</a:t>
            </a:r>
            <a:r>
              <a:rPr lang="en-GB" sz="4400" dirty="0">
                <a:solidFill>
                  <a:schemeClr val="bg1"/>
                </a:solidFill>
              </a:rPr>
              <a:t> day)</a:t>
            </a:r>
          </a:p>
          <a:p>
            <a:r>
              <a:rPr lang="en-GB" sz="4400" dirty="0">
                <a:solidFill>
                  <a:schemeClr val="bg1"/>
                </a:solidFill>
              </a:rPr>
              <a:t>(I'll never be the same)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3873654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When I stand in that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Free at last meeting face to face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am Yours Jesus You are mine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Endless joy perfect peace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Earthly pain finally will cease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Celebrate Jesus is alive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He's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132038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1593</TotalTime>
  <Words>875</Words>
  <Application>Microsoft Office PowerPoint</Application>
  <PresentationFormat>On-screen Show (4:3)</PresentationFormat>
  <Paragraphs>163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155</cp:revision>
  <dcterms:created xsi:type="dcterms:W3CDTF">2019-09-23T12:06:27Z</dcterms:created>
  <dcterms:modified xsi:type="dcterms:W3CDTF">2022-03-21T10:23:28Z</dcterms:modified>
</cp:coreProperties>
</file>

<file path=docProps/thumbnail.jpeg>
</file>